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65" r:id="rId8"/>
  </p:sldIdLst>
  <p:sldSz cx="12192000" cy="6858000"/>
  <p:notesSz cx="6858000" cy="9144000"/>
  <p:embeddedFontLst>
    <p:embeddedFont>
      <p:font typeface="타이포_돈키호테 M" panose="020205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CFC76-42F5-4F9B-91F0-9F66B6599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163997-FCC5-44ED-A98A-66EE06030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72619-A98B-4421-A940-09E976A8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620EC-3A67-4F5E-85B9-6642CB96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1258E-3262-44E1-B06B-43F45D0D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E9816-B3D5-44EE-A02D-FDA4E2FB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C3AE4-F497-44F5-886E-452CB6766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86604-2B5E-4A31-9DAC-F532D5E3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3C814-86EF-43BC-A120-E65DD3ED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928BF-7A4E-4F5C-83C5-8E580E38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0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2EF119-511E-4009-97A0-7FCBA2BA1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D6FB2A-5158-4C1C-9EB1-8CD3D39F6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DEEA7-2E19-4601-9579-7FCE9C4E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068A6-CF18-4183-A224-12A5385F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05580-AE94-43F5-A784-2B1E8AB6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4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801EA-3368-46DA-A2AC-7728EA4E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BF5FC-6365-4C7E-B669-08ABA274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97E39-F9A6-4576-B7CA-6415F9AE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F46D3-FF3F-4B59-BB7E-D56F02C9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5310C-4A73-4FA7-B7DC-3B4A683D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11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76BD8-586A-43AF-BD8F-896E48E1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9E39A-A19E-4B08-A11F-D384242AD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BED84-0A92-4724-BEC7-FCBB761D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5FC35-2FD7-4F40-9F3A-224D6DE2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87DCC-180C-4FC5-ABBA-492879C8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1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5988-C41B-4B91-93A8-8B42CE1B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AA50D-1624-49CD-B809-8BBDD262E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80080F-EDD5-4692-88AB-F15ECE42F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2501A-5418-4188-9CD4-20904C9A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33BAAB-9313-4713-B939-C8872B8A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049621-8742-4236-BBFB-5B36B2B9E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E0337-83DC-483B-B351-755257A3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E2DCE-9AC9-465E-8181-931977011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4BA66-4C10-4CFC-B1F4-D0BDCCBE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FA243F-5E1B-44B5-B1B4-3D1AC3788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CF2484-AEF4-4AB5-8D38-5F47FD1D7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55051F-C09D-463A-8516-CA1C6CB6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79766D-4512-4194-9BFD-F9DD3B4B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DA8F56-F192-4CBA-BE51-AB7F5E4D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7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0CFD6-FC80-4020-97E0-E53D7392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3E6ABF-8FD9-4C40-9FC5-33D86678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30E9C-D7A6-4453-976C-0B5C5D93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5C2633-81EB-41B5-86C0-EDC0099D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AF8CD7-F551-47C9-8048-EAD78E5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32512-C12D-498D-AF65-DCEE497E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E9356-D017-46C6-92C2-86AD6CF5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8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D246B-C1AA-4F1E-9A48-3A2FFF45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50171-8015-44CB-81CC-E114FF628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A2DF39-4EBE-4A46-AD60-C352D995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81413-8057-42A1-9697-ECE3974F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8210D-21C3-44DD-8CC2-325C8565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E4920-8F3F-45B6-9095-D3F4CF4E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2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A4887-7B8A-4F63-861E-AC2E0530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2E10B7-41EE-4E8A-949C-4783420F2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3AE850-F66D-47D0-9AA1-B2AA86B30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1EBAE-0F54-4360-BB06-4AB85C2A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EAD7DA-A969-4EA6-945E-E3EFC311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D7752-04BF-4A86-8C48-E0544D2F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3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13F875-7ED5-416A-BBA3-FFA7E385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93FF7-DDE5-4AB3-8B31-F78C2BD5F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43CB4-87B6-4AA7-AD98-283209478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BFAF2-5340-4318-B23B-CADA371FD9E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3F629-7F81-4C5F-B45D-7EE78A84E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993B4-A259-4626-99FE-94E3BB2C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6AA5-204D-4CE9-BACD-1B07E664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3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건물, 테이블, 케이크, 앉아있는이(가) 표시된 사진&#10;&#10;자동 생성된 설명">
            <a:extLst>
              <a:ext uri="{FF2B5EF4-FFF2-40B4-BE49-F238E27FC236}">
                <a16:creationId xmlns:a16="http://schemas.microsoft.com/office/drawing/2014/main" id="{E704437D-1DF1-445E-837C-F55FA272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3" y="2534478"/>
            <a:ext cx="12201593" cy="4323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4470B8-8592-4C0C-9EF1-C6CF6B1B4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3333" l="7317" r="87805">
                        <a14:foregroundMark x1="21951" y1="93333" x2="21951" y2="93333"/>
                        <a14:foregroundMark x1="80488" y1="93333" x2="80488" y2="93333"/>
                        <a14:foregroundMark x1="65854" y1="8889" x2="65854" y2="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52" y="4884867"/>
            <a:ext cx="976000" cy="1190708"/>
          </a:xfrm>
          <a:prstGeom prst="rect">
            <a:avLst/>
          </a:prstGeom>
        </p:spPr>
      </p:pic>
      <p:pic>
        <p:nvPicPr>
          <p:cNvPr id="11" name="그림 10" descr="차량, 운송이(가) 표시된 사진&#10;&#10;자동 생성된 설명">
            <a:extLst>
              <a:ext uri="{FF2B5EF4-FFF2-40B4-BE49-F238E27FC236}">
                <a16:creationId xmlns:a16="http://schemas.microsoft.com/office/drawing/2014/main" id="{6D1C1F74-0242-43A2-9F21-F0062FB68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5" b="88889" l="4698" r="93960">
                        <a14:foregroundMark x1="8725" y1="74074" x2="8725" y2="74074"/>
                        <a14:foregroundMark x1="6040" y1="75309" x2="5369" y2="75309"/>
                        <a14:foregroundMark x1="30201" y1="87654" x2="30201" y2="87654"/>
                        <a14:foregroundMark x1="75839" y1="44444" x2="75839" y2="44444"/>
                        <a14:foregroundMark x1="71812" y1="44444" x2="71812" y2="44444"/>
                        <a14:foregroundMark x1="37584" y1="9877" x2="37584" y2="9877"/>
                        <a14:foregroundMark x1="32215" y1="2469" x2="32215" y2="2469"/>
                        <a14:foregroundMark x1="93960" y1="79012" x2="93960" y2="79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2" y="4495620"/>
            <a:ext cx="3064192" cy="166576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2F1CD67-018B-485D-97D6-2F4A545813CE}"/>
              </a:ext>
            </a:extLst>
          </p:cNvPr>
          <p:cNvGrpSpPr/>
          <p:nvPr/>
        </p:nvGrpSpPr>
        <p:grpSpPr>
          <a:xfrm>
            <a:off x="3264568" y="696612"/>
            <a:ext cx="5662863" cy="1538883"/>
            <a:chOff x="2949312" y="696612"/>
            <a:chExt cx="5662863" cy="15388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BB14A-DE64-431A-AC14-975C236D983C}"/>
                </a:ext>
              </a:extLst>
            </p:cNvPr>
            <p:cNvSpPr txBox="1"/>
            <p:nvPr/>
          </p:nvSpPr>
          <p:spPr>
            <a:xfrm>
              <a:off x="2949312" y="696612"/>
              <a:ext cx="56628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>
                  <a:latin typeface="타이포_돈키호테 M" panose="02020503020101020101" pitchFamily="18" charset="-127"/>
                  <a:ea typeface="타이포_돈키호테 M" panose="02020503020101020101" pitchFamily="18" charset="-127"/>
                </a:rPr>
                <a:t>WINAPI  MaTal Slug</a:t>
              </a:r>
              <a:endParaRPr lang="ko-KR" altLang="en-US" sz="6000">
                <a:latin typeface="타이포_돈키호테 M" panose="02020503020101020101" pitchFamily="18" charset="-127"/>
                <a:ea typeface="타이포_돈키호테 M" panose="020205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AB7353-8FC2-4265-9E99-7B171AF1FE8F}"/>
                </a:ext>
              </a:extLst>
            </p:cNvPr>
            <p:cNvSpPr txBox="1"/>
            <p:nvPr/>
          </p:nvSpPr>
          <p:spPr>
            <a:xfrm>
              <a:off x="6280484" y="1712275"/>
              <a:ext cx="1957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>
                  <a:latin typeface="타이포_돈키호테 M" panose="02020503020101020101" pitchFamily="18" charset="-127"/>
                  <a:ea typeface="타이포_돈키호테 M" panose="02020503020101020101" pitchFamily="18" charset="-127"/>
                </a:rPr>
                <a:t>차현빈</a:t>
              </a:r>
              <a:endParaRPr lang="ko-KR" altLang="en-US" sz="2400">
                <a:latin typeface="타이포_돈키호테 M" panose="02020503020101020101" pitchFamily="18" charset="-127"/>
                <a:ea typeface="타이포_돈키호테 M" panose="020205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E13586-406F-489B-AC32-D2EBF46449D3}"/>
              </a:ext>
            </a:extLst>
          </p:cNvPr>
          <p:cNvSpPr/>
          <p:nvPr/>
        </p:nvSpPr>
        <p:spPr>
          <a:xfrm>
            <a:off x="0" y="2362380"/>
            <a:ext cx="12192000" cy="1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앉아있는, 건물, 오렌지, 테이블이(가) 표시된 사진&#10;&#10;자동 생성된 설명">
            <a:extLst>
              <a:ext uri="{FF2B5EF4-FFF2-40B4-BE49-F238E27FC236}">
                <a16:creationId xmlns:a16="http://schemas.microsoft.com/office/drawing/2014/main" id="{89E2B91E-B4CC-444B-8705-86B6A0F4D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96" y="0"/>
            <a:ext cx="9003904" cy="6858000"/>
          </a:xfrm>
          <a:prstGeom prst="rect">
            <a:avLst/>
          </a:prstGeom>
        </p:spPr>
      </p:pic>
      <p:pic>
        <p:nvPicPr>
          <p:cNvPr id="5" name="그림 4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C4B4E4DD-247F-4314-9ACD-A7EE287D7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35" b="93269" l="10000" r="90000">
                        <a14:foregroundMark x1="78333" y1="85577" x2="78333" y2="85577"/>
                        <a14:foregroundMark x1="77500" y1="81250" x2="77500" y2="81250"/>
                        <a14:foregroundMark x1="80000" y1="79808" x2="80000" y2="79808"/>
                        <a14:foregroundMark x1="75000" y1="90385" x2="75000" y2="90385"/>
                        <a14:foregroundMark x1="55000" y1="91827" x2="55000" y2="91827"/>
                        <a14:foregroundMark x1="54167" y1="93269" x2="54167" y2="93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08" y="688723"/>
            <a:ext cx="3161857" cy="5480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2BC59-BCB6-4250-817A-B1816E7B2235}"/>
              </a:ext>
            </a:extLst>
          </p:cNvPr>
          <p:cNvSpPr txBox="1"/>
          <p:nvPr/>
        </p:nvSpPr>
        <p:spPr>
          <a:xfrm>
            <a:off x="195957" y="1156610"/>
            <a:ext cx="2992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목차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기능 구현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자르기 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중심 좌표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,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충돌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애니메이션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개발 일정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endParaRPr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2EAA4-AF26-4972-B99A-A684DE1FB2D6}"/>
              </a:ext>
            </a:extLst>
          </p:cNvPr>
          <p:cNvSpPr/>
          <p:nvPr/>
        </p:nvSpPr>
        <p:spPr>
          <a:xfrm>
            <a:off x="3188095" y="0"/>
            <a:ext cx="14395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8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AAC7-87BF-4AC4-9D20-E258B8EE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79931"/>
            <a:ext cx="2259249" cy="73447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1.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제작 개요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-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자르기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DB60C4-8AAA-457F-A446-9A3F3CCDEA9A}"/>
              </a:ext>
            </a:extLst>
          </p:cNvPr>
          <p:cNvCxnSpPr/>
          <p:nvPr/>
        </p:nvCxnSpPr>
        <p:spPr>
          <a:xfrm>
            <a:off x="282615" y="914401"/>
            <a:ext cx="22592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2663-9BBB-43BC-B6C5-26015A04B88C}"/>
              </a:ext>
            </a:extLst>
          </p:cNvPr>
          <p:cNvSpPr txBox="1"/>
          <p:nvPr/>
        </p:nvSpPr>
        <p:spPr>
          <a:xfrm>
            <a:off x="230865" y="4961615"/>
            <a:ext cx="1153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1.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스프라이트 자르기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2.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투명값 저장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3.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이미지 파일 경로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222F5-1F68-4044-B1FD-B4ACDEB21283}"/>
              </a:ext>
            </a:extLst>
          </p:cNvPr>
          <p:cNvSpPr/>
          <p:nvPr/>
        </p:nvSpPr>
        <p:spPr>
          <a:xfrm>
            <a:off x="0" y="4789516"/>
            <a:ext cx="12192000" cy="1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2020-08-25 22-40-34">
            <a:hlinkClick r:id="" action="ppaction://media"/>
            <a:extLst>
              <a:ext uri="{FF2B5EF4-FFF2-40B4-BE49-F238E27FC236}">
                <a16:creationId xmlns:a16="http://schemas.microsoft.com/office/drawing/2014/main" id="{CDCA9FDC-B2B8-4666-AC26-5DACFBD9E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2626" y="914401"/>
            <a:ext cx="6446747" cy="362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AAC7-87BF-4AC4-9D20-E258B8EE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79931"/>
            <a:ext cx="3807471" cy="73447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1.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제작 개요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-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중심좌표 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&amp;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충돌처리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DB60C4-8AAA-457F-A446-9A3F3CCDEA9A}"/>
              </a:ext>
            </a:extLst>
          </p:cNvPr>
          <p:cNvCxnSpPr>
            <a:cxnSpLocks/>
          </p:cNvCxnSpPr>
          <p:nvPr/>
        </p:nvCxnSpPr>
        <p:spPr>
          <a:xfrm>
            <a:off x="282615" y="914401"/>
            <a:ext cx="34861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2663-9BBB-43BC-B6C5-26015A04B88C}"/>
              </a:ext>
            </a:extLst>
          </p:cNvPr>
          <p:cNvSpPr txBox="1"/>
          <p:nvPr/>
        </p:nvSpPr>
        <p:spPr>
          <a:xfrm>
            <a:off x="230865" y="4961615"/>
            <a:ext cx="11538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1.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중심 좌표 설정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2. 2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차 충돌 처리 콜라이더 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222F5-1F68-4044-B1FD-B4ACDEB21283}"/>
              </a:ext>
            </a:extLst>
          </p:cNvPr>
          <p:cNvSpPr/>
          <p:nvPr/>
        </p:nvSpPr>
        <p:spPr>
          <a:xfrm>
            <a:off x="0" y="4791122"/>
            <a:ext cx="12192000" cy="1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2020-08-25 22-46-56">
            <a:hlinkClick r:id="" action="ppaction://media"/>
            <a:extLst>
              <a:ext uri="{FF2B5EF4-FFF2-40B4-BE49-F238E27FC236}">
                <a16:creationId xmlns:a16="http://schemas.microsoft.com/office/drawing/2014/main" id="{0B82A4CE-3A76-427A-A976-E68B23637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2626" y="914401"/>
            <a:ext cx="6446746" cy="36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AAC7-87BF-4AC4-9D20-E258B8EE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79931"/>
            <a:ext cx="3078423" cy="734470"/>
          </a:xfrm>
        </p:spPr>
        <p:txBody>
          <a:bodyPr>
            <a:normAutofit fontScale="90000"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1.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제작 개요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-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애니메이션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/>
            </a:r>
            <a:b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</a:br>
            <a:endParaRPr lang="ko-KR" altLang="en-US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DB60C4-8AAA-457F-A446-9A3F3CCDEA9A}"/>
              </a:ext>
            </a:extLst>
          </p:cNvPr>
          <p:cNvCxnSpPr/>
          <p:nvPr/>
        </p:nvCxnSpPr>
        <p:spPr>
          <a:xfrm>
            <a:off x="282615" y="914401"/>
            <a:ext cx="22592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2663-9BBB-43BC-B6C5-26015A04B88C}"/>
              </a:ext>
            </a:extLst>
          </p:cNvPr>
          <p:cNvSpPr txBox="1"/>
          <p:nvPr/>
        </p:nvSpPr>
        <p:spPr>
          <a:xfrm>
            <a:off x="230865" y="4961615"/>
            <a:ext cx="11538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1.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애니메이션 타임 설정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222F5-1F68-4044-B1FD-B4ACDEB21283}"/>
              </a:ext>
            </a:extLst>
          </p:cNvPr>
          <p:cNvSpPr/>
          <p:nvPr/>
        </p:nvSpPr>
        <p:spPr>
          <a:xfrm>
            <a:off x="17108" y="4616567"/>
            <a:ext cx="12192000" cy="172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020-08-25 23-07-50">
            <a:hlinkClick r:id="" action="ppaction://media"/>
            <a:extLst>
              <a:ext uri="{FF2B5EF4-FFF2-40B4-BE49-F238E27FC236}">
                <a16:creationId xmlns:a16="http://schemas.microsoft.com/office/drawing/2014/main" id="{94CBCA16-4212-4A84-8839-47C5D0B8C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643" y="914400"/>
            <a:ext cx="6704729" cy="36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AAC7-87BF-4AC4-9D20-E258B8EE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79931"/>
            <a:ext cx="2510281" cy="73447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2.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개발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DB60C4-8AAA-457F-A446-9A3F3CCDEA9A}"/>
              </a:ext>
            </a:extLst>
          </p:cNvPr>
          <p:cNvCxnSpPr/>
          <p:nvPr/>
        </p:nvCxnSpPr>
        <p:spPr>
          <a:xfrm>
            <a:off x="282615" y="914401"/>
            <a:ext cx="22592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BD87D8D-069B-4719-818A-05EE97601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376692"/>
            <a:ext cx="992354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9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AAC7-87BF-4AC4-9D20-E258B8EE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179931"/>
            <a:ext cx="2510281" cy="73447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2.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개발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DB60C4-8AAA-457F-A446-9A3F3CCDEA9A}"/>
              </a:ext>
            </a:extLst>
          </p:cNvPr>
          <p:cNvCxnSpPr/>
          <p:nvPr/>
        </p:nvCxnSpPr>
        <p:spPr>
          <a:xfrm>
            <a:off x="282615" y="914401"/>
            <a:ext cx="22592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A1FAC2-61B7-4DC6-92FB-8DED2C7C1050}"/>
              </a:ext>
            </a:extLst>
          </p:cNvPr>
          <p:cNvSpPr txBox="1"/>
          <p:nvPr/>
        </p:nvSpPr>
        <p:spPr>
          <a:xfrm>
            <a:off x="282615" y="1357803"/>
            <a:ext cx="115388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8.19~8.21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 자르기 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8.22	    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중심좌표 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&amp;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충돌 좌표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8.23~8.25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애니메이션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앞으로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8.26	    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스프라이트 툴 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8.27~8.29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캐릭터 제작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8.30~9.01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적 구현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9.02~9.03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씬구현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9.04	     UI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구현</a:t>
            </a:r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 </a:t>
            </a:r>
          </a:p>
          <a:p>
            <a:r>
              <a:rPr lang="en-US" altLang="ko-KR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9.05~9.09 </a:t>
            </a:r>
            <a:r>
              <a:rPr lang="ko-KR" altLang="en-US" sz="2800">
                <a:latin typeface="타이포_돈키호테 M" panose="02020503020101020101" pitchFamily="18" charset="-127"/>
                <a:ea typeface="타이포_돈키호테 M" panose="02020503020101020101" pitchFamily="18" charset="-127"/>
              </a:rPr>
              <a:t>테스트</a:t>
            </a:r>
            <a:endParaRPr lang="en-US" altLang="ko-KR" sz="2800">
              <a:latin typeface="타이포_돈키호테 M" panose="02020503020101020101" pitchFamily="18" charset="-127"/>
              <a:ea typeface="타이포_돈키호테 M" panose="02020503020101020101" pitchFamily="18" charset="-127"/>
            </a:endParaRP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26882369-6ED2-434D-B6B8-00AC5B27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38" y="2447244"/>
            <a:ext cx="5721762" cy="44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76</Words>
  <Application>Microsoft Office PowerPoint</Application>
  <PresentationFormat>와이드스크린</PresentationFormat>
  <Paragraphs>31</Paragraphs>
  <Slides>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타이포_돈키호테 M</vt:lpstr>
      <vt:lpstr>맑은 고딕</vt:lpstr>
      <vt:lpstr>Arial</vt:lpstr>
      <vt:lpstr>Office 테마</vt:lpstr>
      <vt:lpstr>PowerPoint 프레젠테이션</vt:lpstr>
      <vt:lpstr>PowerPoint 프레젠테이션</vt:lpstr>
      <vt:lpstr>1.제작 개요-자르기</vt:lpstr>
      <vt:lpstr>1.제작 개요-중심좌표 &amp; 충돌처리</vt:lpstr>
      <vt:lpstr>1.제작 개요-애니메이션 </vt:lpstr>
      <vt:lpstr>2. 개발 일정</vt:lpstr>
      <vt:lpstr>2. 개발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livekey4381</dc:creator>
  <cp:lastModifiedBy>User</cp:lastModifiedBy>
  <cp:revision>14</cp:revision>
  <dcterms:created xsi:type="dcterms:W3CDTF">2020-08-18T12:19:54Z</dcterms:created>
  <dcterms:modified xsi:type="dcterms:W3CDTF">2020-08-25T23:57:54Z</dcterms:modified>
</cp:coreProperties>
</file>